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57" r:id="rId6"/>
    <p:sldId id="258" r:id="rId7"/>
    <p:sldId id="259" r:id="rId8"/>
    <p:sldId id="262" r:id="rId9"/>
    <p:sldId id="260" r:id="rId10"/>
    <p:sldId id="261" r:id="rId11"/>
    <p:sldId id="25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8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3D3B2-B196-4D3D-BFE6-92815012F9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F80B96-F054-4FA5-AA20-50B90F17E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499286-E088-4DA5-B8CB-E9A9704C3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E856A42-AC6F-4F9F-9004-F234F962C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2AB6403-4828-4D20-AAE7-BE39D2700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9747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0E8E73-8879-4A46-8EED-229628F34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B9AF2CD-C374-46FC-8123-67016AACB2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53D5EE-1B47-4BCF-BEE3-592298B4B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9F14EB-06E8-408C-9C4B-C10FECB68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2C9443-E7C9-4094-9C5A-CD67B419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8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B6A8437-2A8B-4A2A-BA0C-67EF132D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B5363D7-BCF7-4167-AED6-AE616B063E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E4FA8-A150-4232-9E6D-33C45FEA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BCEAFD-AC1F-4AF8-9EB2-52EC39A64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6783A8-B157-4DF7-B397-70ECF1597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133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68C149-70BA-450E-A2C1-3D0B446A9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59EB8D-061A-4A13-9D1F-6766ACF92B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347E1E-4BBF-4EBD-B164-396024DA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B9F834B-7CBA-48B9-B45B-648DA3F4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A04925-9411-4F83-92B2-BCAAB5AA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78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EBC3C-4FCF-47BF-97CC-418F16477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8E311E-F3AD-4F18-976B-D8B5704EE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1A236F-9913-47FC-A71E-C2294312A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99062E-513D-42D5-AD4E-7E062FEBE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155BF6-FCF8-4D84-8EEB-EC9C7BDFE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329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6A6255-A5CC-497C-8A06-DC80F4AF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B3CDFF-A247-4FD3-AD9A-E68ADBA2F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7FE7DDD-9EB7-4FF3-A9EC-155A1BB30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B815F9-6D98-493E-A9B1-768009F7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469014-0D5A-46BF-A99C-F9352A947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B6F6FA3-590F-4E2E-AE62-5B002045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26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A09ADD-39D6-4E16-B6BF-99BC293A6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690CCA4-4086-4836-A0B2-D3BDF8BBB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96B356-CF2F-463D-928B-DDDC8126FF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2D8B8D9-22D2-4D04-A129-0F77526EB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7603EE3-303D-4C7B-BD0B-128A9A427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BBF4FB-D664-484C-B8A1-D526579CF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FE0FE00-0A1E-464F-94AC-7842AFD6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772F062-9D15-4C04-9176-73C6B95E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779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A45927-73E7-433C-A122-EB1C4D61B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DD74CFE-52A3-4E4F-B1F6-9AEBFC92F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6817A01-616E-40E5-8CBF-B07FA6B3B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466A80-646F-4F78-98AA-EBAD7323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126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BDDDBF4-7AEF-4274-AB4E-04A880CE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B133356-D1E3-41D8-BF4A-529BB248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7E936CA-31CE-4D9C-B7CE-56782874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491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3AF60-3093-429F-9934-DEC8ED807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ED9F37-39EB-4E6C-BCD9-7144A8104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6E68669-6124-4E12-A256-01384B4D4B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E3E99C-0E84-488B-9C11-070D840A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675BE0F-DB88-4856-A30C-81F5028F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DDEC664-BBF9-4C6D-A64D-3CDEA1683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781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5BC50F-6B32-4C08-B3C2-2215ABB35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85E52F4-861D-4A84-8DB9-2B4EF666F1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FDC12BA-D2E4-4B55-9130-66BE9D19C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E134A3-B88D-4C93-8B25-CDE6F0800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9A4A91-A526-4E18-90A4-55ABBD94A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136CC21-6505-4DEC-BEC8-41E0D500C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2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56B0622-81C5-4E6F-9C15-34D7218E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309AC1B-2388-4204-9471-C671F4827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829C47-CCD0-4E70-BEFB-7460AADC8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3A857-CCEE-49CB-BFF5-F724B288AB81}" type="datetimeFigureOut">
              <a:rPr lang="it-IT" smtClean="0"/>
              <a:t>10/10/2023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24E399-5711-4CE5-99A0-989D9678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6D8F4-262B-4EF9-976E-44AF74EBA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BCB1-C755-4513-8CC2-3E40FF1CEE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3354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5B940-8EA7-4547-9B22-43A0B998CD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5707"/>
          </a:xfrm>
        </p:spPr>
        <p:txBody>
          <a:bodyPr>
            <a:normAutofit fontScale="90000"/>
          </a:bodyPr>
          <a:lstStyle/>
          <a:p>
            <a:r>
              <a:rPr lang="it-IT" dirty="0"/>
              <a:t>Le cinque dimensioni del lavoro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63D2FE3-3406-47F0-855D-A424287BD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36913"/>
            <a:ext cx="9144000" cy="3747052"/>
          </a:xfrm>
        </p:spPr>
        <p:txBody>
          <a:bodyPr>
            <a:normAutofit/>
          </a:bodyPr>
          <a:lstStyle/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 fisico 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- 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intellettuale.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delle emozion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i,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della volont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à,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- il livello delle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qualità inerenti 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noto anche come    il </a:t>
            </a:r>
            <a:r>
              <a:rPr lang="it-IT" sz="3500" b="1" dirty="0">
                <a:effectLst/>
                <a:latin typeface="Times Ext Roman"/>
                <a:ea typeface="Times New Roman" panose="02020603050405020304" pitchFamily="18" charset="0"/>
              </a:rPr>
              <a:t>livello spirituale</a:t>
            </a:r>
            <a:r>
              <a:rPr lang="it-IT" sz="3500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  <a:endParaRPr lang="it-IT" sz="3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778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magine 1">
            <a:extLst>
              <a:ext uri="{FF2B5EF4-FFF2-40B4-BE49-F238E27FC236}">
                <a16:creationId xmlns:a16="http://schemas.microsoft.com/office/drawing/2014/main" id="{D6432168-8CAC-4A02-9C36-1EB7A0CF7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952500"/>
            <a:ext cx="9658280" cy="724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782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37DCC07-E7D0-4BF8-AB46-6283C1B2A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300" y="616778"/>
            <a:ext cx="9232900" cy="608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320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EBD9FD-40D0-4F82-9C7D-C06F8EC5F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Il livello fisico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F8E22A-38E1-41AC-A130-484EB8882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                                                           Comprende elementi come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l’aspetto fisico,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simpatia,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l’estetica,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l’odore,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  capelli,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lo sguardo,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musicalità della voce</a:t>
            </a:r>
          </a:p>
          <a:p>
            <a:r>
              <a:rPr lang="it-IT" sz="2400" b="1" dirty="0">
                <a:latin typeface="Times Ext Roman"/>
              </a:rPr>
              <a:t>il colore della pelle</a:t>
            </a:r>
          </a:p>
          <a:p>
            <a:r>
              <a:rPr lang="it-IT" sz="2400" b="1" dirty="0">
                <a:latin typeface="Times Ext Roman"/>
              </a:rPr>
              <a:t> il genere</a:t>
            </a:r>
          </a:p>
          <a:p>
            <a:pPr marL="0" indent="0">
              <a:buNone/>
            </a:pPr>
            <a:r>
              <a:rPr lang="it-IT" sz="1800" dirty="0">
                <a:latin typeface="Times Ext Roman"/>
              </a:rPr>
              <a:t>    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717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02BF5-87A1-42EB-81E4-5D78FFD0C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                </a:t>
            </a:r>
            <a:r>
              <a:rPr lang="it-IT" dirty="0" err="1"/>
              <a:t>Intelletuale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CA3B8-1885-42BC-AD65-C85BAB644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sz="1800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cultura,</a:t>
            </a:r>
          </a:p>
          <a:p>
            <a:r>
              <a:rPr lang="it-IT" sz="2400" b="1" dirty="0">
                <a:latin typeface="Times Ext Roman"/>
                <a:ea typeface="Times New Roman" panose="02020603050405020304" pitchFamily="18" charset="0"/>
              </a:rPr>
              <a:t>Le competenze </a:t>
            </a:r>
            <a:endParaRPr lang="it-IT" sz="2400" b="1" dirty="0">
              <a:effectLst/>
              <a:latin typeface="Times Ext Roman"/>
              <a:ea typeface="Times New Roman" panose="02020603050405020304" pitchFamily="18" charset="0"/>
            </a:endParaRP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capacità di esprimersi,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memoria,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il vocabolario,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di apprendimento,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brillantezza dell’intelletto,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velocità del ragionamento, 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la capacità di proporre,</a:t>
            </a:r>
          </a:p>
          <a:p>
            <a:r>
              <a:rPr lang="it-IT" sz="2400" b="1" dirty="0">
                <a:effectLst/>
                <a:latin typeface="Times Ext Roman"/>
                <a:ea typeface="Times New Roman" panose="02020603050405020304" pitchFamily="18" charset="0"/>
              </a:rPr>
              <a:t> la capacita di  pensare e di riflettere.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120719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747E5A-BD1B-4FC2-8F11-43ABAFB9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             Le tre dimensioni mancanti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A81029-519F-4C3C-BAB9-3750A67E6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delle emozion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i,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della volont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à,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- il livello delle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qualità inerenti 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noto anche come il </a:t>
            </a:r>
            <a:r>
              <a:rPr lang="it-IT" sz="4000" b="1" dirty="0">
                <a:effectLst/>
                <a:latin typeface="Times Ext Roman"/>
                <a:ea typeface="Times New Roman" panose="02020603050405020304" pitchFamily="18" charset="0"/>
              </a:rPr>
              <a:t>livello spirituale</a:t>
            </a:r>
            <a:r>
              <a:rPr lang="it-IT" sz="4000" dirty="0">
                <a:effectLst/>
                <a:latin typeface="Times Ext Roman"/>
                <a:ea typeface="Times New Roman" panose="02020603050405020304" pitchFamily="18" charset="0"/>
              </a:rPr>
              <a:t>.</a:t>
            </a:r>
            <a:endParaRPr lang="it-I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165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8B0BCAE-30DC-422B-ADBD-C0B8CAEEF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2049" name="Immagine 1">
            <a:extLst>
              <a:ext uri="{FF2B5EF4-FFF2-40B4-BE49-F238E27FC236}">
                <a16:creationId xmlns:a16="http://schemas.microsoft.com/office/drawing/2014/main" id="{D3C64831-D37C-4FCA-A9D2-747EEF454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726281"/>
            <a:ext cx="6953453" cy="5405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5631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A674C-741E-4BE4-9D73-283F0E494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3074" name="Immagine 1">
            <a:extLst>
              <a:ext uri="{FF2B5EF4-FFF2-40B4-BE49-F238E27FC236}">
                <a16:creationId xmlns:a16="http://schemas.microsoft.com/office/drawing/2014/main" id="{B6500A20-2599-457C-937B-02306821E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29841"/>
            <a:ext cx="11048999" cy="828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43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magine 1">
            <a:extLst>
              <a:ext uri="{FF2B5EF4-FFF2-40B4-BE49-F238E27FC236}">
                <a16:creationId xmlns:a16="http://schemas.microsoft.com/office/drawing/2014/main" id="{B99D5048-305F-42A8-84FC-48F0DED7B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67" y="87930"/>
            <a:ext cx="9548665" cy="6682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1983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6B1FCA-D33D-4CDA-94FC-76CAD5FA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BBDA3E-B965-4E5E-A073-E947A5130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id="{2C84F1E8-6E12-4F51-9121-3B92E1D3D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6" y="159667"/>
            <a:ext cx="11212917" cy="63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96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magine 1">
            <a:extLst>
              <a:ext uri="{FF2B5EF4-FFF2-40B4-BE49-F238E27FC236}">
                <a16:creationId xmlns:a16="http://schemas.microsoft.com/office/drawing/2014/main" id="{72170E80-2CDC-4DEB-A6F4-DEC9AE69B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106362"/>
            <a:ext cx="9964737" cy="747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920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160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Ext Roman</vt:lpstr>
      <vt:lpstr>Times New Roman</vt:lpstr>
      <vt:lpstr>Tema di Office</vt:lpstr>
      <vt:lpstr>Le cinque dimensioni del lavoro </vt:lpstr>
      <vt:lpstr>                           Il livello fisico </vt:lpstr>
      <vt:lpstr>                              Intelletuale </vt:lpstr>
      <vt:lpstr>              Le tre dimensioni mancanti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Giuseppe Robiati</dc:creator>
  <cp:lastModifiedBy>Nur Digital Marketing</cp:lastModifiedBy>
  <cp:revision>4</cp:revision>
  <dcterms:created xsi:type="dcterms:W3CDTF">2018-02-08T08:18:32Z</dcterms:created>
  <dcterms:modified xsi:type="dcterms:W3CDTF">2023-10-10T09:28:37Z</dcterms:modified>
</cp:coreProperties>
</file>